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62" r:id="rId3"/>
    <p:sldId id="507" r:id="rId4"/>
    <p:sldId id="508" r:id="rId5"/>
    <p:sldId id="515" r:id="rId6"/>
    <p:sldId id="516" r:id="rId7"/>
    <p:sldId id="509" r:id="rId8"/>
    <p:sldId id="514" r:id="rId9"/>
    <p:sldId id="510" r:id="rId10"/>
    <p:sldId id="511" r:id="rId11"/>
    <p:sldId id="512" r:id="rId12"/>
    <p:sldId id="517" r:id="rId13"/>
    <p:sldId id="513" r:id="rId14"/>
    <p:sldId id="519" r:id="rId15"/>
    <p:sldId id="520" r:id="rId16"/>
    <p:sldId id="518" r:id="rId17"/>
    <p:sldId id="383" r:id="rId18"/>
    <p:sldId id="506" r:id="rId19"/>
    <p:sldId id="31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8" autoAdjust="0"/>
    <p:restoredTop sz="94626" autoAdjust="0"/>
  </p:normalViewPr>
  <p:slideViewPr>
    <p:cSldViewPr snapToGrid="0" showGuides="1">
      <p:cViewPr>
        <p:scale>
          <a:sx n="100" d="100"/>
          <a:sy n="100" d="100"/>
        </p:scale>
        <p:origin x="182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6B674-1429-43AA-261B-EF2D4C59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453775" y="2095500"/>
            <a:ext cx="717607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6:</a:t>
            </a:r>
          </a:p>
          <a:p>
            <a:pPr algn="ctr"/>
            <a:r>
              <a:rPr lang="en-US" sz="8000" spc="30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92AFE-C6B4-4EE0-0E67-3C5C8BEF0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30">
            <a:off x="7776475" y="1892031"/>
            <a:ext cx="3361344" cy="265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9926E-02F2-1A43-BA5B-F2C132F99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7941">
            <a:off x="6140120" y="4632113"/>
            <a:ext cx="1670542" cy="13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83A-8809-4404-65E3-C8BF29E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43C4C2-9F3E-313C-1BAF-78022A38C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EA8B9-2632-A0C0-0595-1DBA502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C4D5934-8962-80C5-BAD0-68FAC562E180}"/>
              </a:ext>
            </a:extLst>
          </p:cNvPr>
          <p:cNvSpPr txBox="1">
            <a:spLocks/>
          </p:cNvSpPr>
          <p:nvPr/>
        </p:nvSpPr>
        <p:spPr>
          <a:xfrm>
            <a:off x="1957120" y="143850"/>
            <a:ext cx="82777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6767C-3CAD-9D6D-D5B6-B45FBC38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1E1F1-7F19-87D9-27FD-571ECD57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8D2FB-35F4-44B3-8EA4-FD48C599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1D67F-BBE2-1877-4D6D-183B9F56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33FA1-7302-2371-600F-0C87E79A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535" y="5288894"/>
            <a:ext cx="1872867" cy="58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838D4-952A-DF04-CCDD-941B9B8C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54" y="5297791"/>
            <a:ext cx="1961063" cy="581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1231F6-D1CD-9A19-38EC-441D18DC7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6" y="5297791"/>
            <a:ext cx="1872867" cy="581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2DA33-E2FE-32C9-F7DB-703B843DA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08" y="5297791"/>
            <a:ext cx="1924747" cy="5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FA96-3D63-2463-F076-9FAFA18C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9D8AD0-E281-1ABC-D4A8-C85578FC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38F0B-6733-473A-682D-2C77CFA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451654A-DE20-2388-085F-B95F96A41A6C}"/>
              </a:ext>
            </a:extLst>
          </p:cNvPr>
          <p:cNvSpPr txBox="1">
            <a:spLocks/>
          </p:cNvSpPr>
          <p:nvPr/>
        </p:nvSpPr>
        <p:spPr>
          <a:xfrm>
            <a:off x="2006650" y="143850"/>
            <a:ext cx="81787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Game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F98F8-E1F1-C00E-CB42-D35037C7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4" y="2987330"/>
            <a:ext cx="2991806" cy="1988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BFDE3-D7B8-7CBC-13C3-C46E36879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66" y="2823591"/>
            <a:ext cx="1396067" cy="2288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89853-DF56-28E3-7B36-346CCAD9E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89" y="3512536"/>
            <a:ext cx="3653302" cy="9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8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1B4A-1943-0E5B-00D0-AAB1359B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74519F-5B88-53F0-598D-B0F4A9CB19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535FF3-CD34-C773-A668-380C20A8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C1ABE3F-F1CB-BE8E-D54E-8BF51E85A2B8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Control Turtle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35E2F-750C-F390-9630-2BAEF63E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49" y="2805734"/>
            <a:ext cx="2102515" cy="19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59A29-3B41-ECE2-E327-DD40BA12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9929" y="2805734"/>
            <a:ext cx="2102515" cy="192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FA774-D198-2AC8-A529-03B2F772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8" y="2805733"/>
            <a:ext cx="2102515" cy="192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72479-3EBE-4636-7772-80675653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87" y="2805732"/>
            <a:ext cx="2102515" cy="1924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12B62-B787-897F-24B9-5B773AFE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51" y="5278525"/>
            <a:ext cx="926869" cy="926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B57BE-85B2-6CA0-D32A-E4B986BB8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30" y="5278350"/>
            <a:ext cx="926869" cy="926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C096E-FA26-4309-35BE-01862D957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09" y="5278349"/>
            <a:ext cx="926869" cy="926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8C804-A0D7-857D-D4A1-F5F431281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2" y="5313454"/>
            <a:ext cx="926869" cy="9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46F0-2AD5-64AC-0B47-BB2599B7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AA61DD-784C-C728-FEEA-2906C18AA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DF95-9465-1B75-DC26-02AF4801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DCF43D4-D020-C190-B759-C8F896B6C97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B7186-5689-DB5B-A9EB-766B61D4C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71" b="95535" l="9847" r="89898">
                        <a14:foregroundMark x1="65857" y1="9099" x2="65857" y2="9099"/>
                        <a14:foregroundMark x1="65857" y1="9099" x2="65857" y2="9099"/>
                        <a14:foregroundMark x1="65857" y1="9099" x2="65857" y2="9099"/>
                        <a14:foregroundMark x1="23529" y1="4971" x2="44885" y2="12216"/>
                        <a14:foregroundMark x1="44885" y1="12216" x2="69309" y2="13985"/>
                        <a14:foregroundMark x1="69309" y1="13985" x2="72762" y2="11373"/>
                        <a14:foregroundMark x1="75064" y1="11373" x2="73785" y2="11373"/>
                        <a14:foregroundMark x1="13811" y1="27211" x2="15090" y2="63521"/>
                        <a14:foregroundMark x1="15090" y1="63521" x2="32097" y2="82140"/>
                        <a14:foregroundMark x1="32097" y1="82140" x2="62532" y2="75316"/>
                        <a14:foregroundMark x1="62532" y1="75316" x2="59335" y2="39680"/>
                        <a14:foregroundMark x1="59335" y1="39680" x2="30179" y2="24179"/>
                        <a14:foregroundMark x1="30179" y1="24179" x2="13555" y2="27885"/>
                        <a14:foregroundMark x1="13555" y1="27885" x2="12788" y2="30329"/>
                        <a14:foregroundMark x1="23529" y1="31592" x2="32864" y2="38163"/>
                        <a14:foregroundMark x1="13299" y1="74558" x2="24680" y2="92165"/>
                        <a14:foregroundMark x1="24680" y1="92165" x2="54348" y2="92334"/>
                        <a14:foregroundMark x1="54348" y1="92334" x2="58824" y2="78854"/>
                        <a14:foregroundMark x1="58824" y1="78854" x2="37212" y2="70767"/>
                        <a14:foregroundMark x1="37212" y1="70767" x2="33376" y2="71104"/>
                        <a14:foregroundMark x1="72251" y1="21988" x2="72251" y2="83488"/>
                        <a14:foregroundMark x1="72251" y1="83488" x2="80946" y2="68324"/>
                        <a14:foregroundMark x1="80946" y1="68324" x2="78133" y2="28981"/>
                        <a14:foregroundMark x1="78133" y1="28981" x2="73018" y2="21820"/>
                        <a14:foregroundMark x1="66880" y1="78939" x2="74936" y2="95535"/>
                        <a14:foregroundMark x1="74936" y1="95535" x2="81458" y2="82477"/>
                        <a14:foregroundMark x1="81458" y1="82477" x2="66880" y2="8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50" y="1797754"/>
            <a:ext cx="3213589" cy="4877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3F895-C0F3-D1DD-A565-5AE84B53E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10" y="3325809"/>
            <a:ext cx="3829050" cy="11518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D5EA94-B9C7-FDEF-25F1-E29DC530C13C}"/>
              </a:ext>
            </a:extLst>
          </p:cNvPr>
          <p:cNvSpPr/>
          <p:nvPr/>
        </p:nvSpPr>
        <p:spPr>
          <a:xfrm>
            <a:off x="7726680" y="3578225"/>
            <a:ext cx="1181100" cy="14478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6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87FD-C378-D4BA-3324-14A375749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86FEB5-95E9-529F-3FDD-9F7580135450}"/>
              </a:ext>
            </a:extLst>
          </p:cNvPr>
          <p:cNvSpPr/>
          <p:nvPr/>
        </p:nvSpPr>
        <p:spPr>
          <a:xfrm>
            <a:off x="0" y="-41347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519B6-48CA-03D0-222F-8FA34F02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096BB23-4548-008E-EAAF-97AB57D5BADD}"/>
              </a:ext>
            </a:extLst>
          </p:cNvPr>
          <p:cNvSpPr txBox="1">
            <a:spLocks/>
          </p:cNvSpPr>
          <p:nvPr/>
        </p:nvSpPr>
        <p:spPr>
          <a:xfrm>
            <a:off x="1527200" y="143850"/>
            <a:ext cx="91376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E1826-25D2-71AC-CD7E-ACB60911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5939" y="2172686"/>
            <a:ext cx="1481805" cy="1356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D3F10-774B-54D1-55E9-629CC470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3418" y="2172687"/>
            <a:ext cx="1481805" cy="1356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E0D86-F009-58C7-3171-B73DD1F5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07138" y="2146444"/>
            <a:ext cx="1481805" cy="135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73AE-A1B9-9E8A-206F-AF4856B9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18" y="2146444"/>
            <a:ext cx="1481805" cy="1356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5D335-142F-7E0F-D961-D7845EB65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26" y="3992218"/>
            <a:ext cx="653237" cy="652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2496A4-5152-0516-BD0E-664FEC514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05" y="3992043"/>
            <a:ext cx="653237" cy="65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866A0-8C94-F400-3875-33E1CB032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84" y="3992042"/>
            <a:ext cx="653237" cy="652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9898FD-25CF-4AC1-34AE-5F4336BD4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7" y="4027147"/>
            <a:ext cx="653237" cy="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08D30-18A2-CBF6-5C29-D8C28E1F4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26" y="5134074"/>
            <a:ext cx="2157314" cy="982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77550F-082F-D76A-FCB5-0CA7E7FD0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09" y="5144823"/>
            <a:ext cx="2234798" cy="982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3E4C8-C156-61FF-9121-949FC243A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5138204"/>
            <a:ext cx="2128767" cy="982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7C14FE-479F-89BE-F153-6B2E65271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15" y="5134075"/>
            <a:ext cx="2291891" cy="9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BC2D-B2DC-F77A-C523-A2787DFF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187A24-9D12-E82E-9125-D3B996545F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EE7AA-0117-EFB6-8DE0-951CB0E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4B3B251-ABCF-53EE-3F1A-E91AF966CE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B1DE1-4010-0F7C-F7E4-63012DC3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66" y="1890100"/>
            <a:ext cx="6185535" cy="463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08BA4-AFF4-4B7D-DB01-F735A019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6048456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4391E-D704-7A2F-C2E8-23EF7221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44362" y="5171050"/>
            <a:ext cx="422589" cy="386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DB00B-01B3-9A8B-E597-B276EBDBB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7639" y="5188915"/>
            <a:ext cx="422589" cy="38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43FAF-85FB-D130-1D31-B20CA60C7F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6496" y="4327855"/>
            <a:ext cx="422589" cy="386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4A30B-F086-A528-9E1F-DE8F6F97A0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76" y="4327854"/>
            <a:ext cx="422589" cy="386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0ADD7-A29E-1923-0FA0-35A899FD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14475" y="3093415"/>
            <a:ext cx="422589" cy="3868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7C89BF-8632-C95C-61F2-1CB7BE3673E9}"/>
              </a:ext>
            </a:extLst>
          </p:cNvPr>
          <p:cNvCxnSpPr>
            <a:cxnSpLocks/>
          </p:cNvCxnSpPr>
          <p:nvPr/>
        </p:nvCxnSpPr>
        <p:spPr>
          <a:xfrm flipV="1">
            <a:off x="4768933" y="564228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80C32A-12B8-A650-8F5D-57B4FEBF459B}"/>
              </a:ext>
            </a:extLst>
          </p:cNvPr>
          <p:cNvCxnSpPr>
            <a:cxnSpLocks/>
          </p:cNvCxnSpPr>
          <p:nvPr/>
        </p:nvCxnSpPr>
        <p:spPr>
          <a:xfrm flipH="1">
            <a:off x="3966951" y="5382344"/>
            <a:ext cx="52285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C2C485-E343-08FF-979A-A078EB562D29}"/>
              </a:ext>
            </a:extLst>
          </p:cNvPr>
          <p:cNvCxnSpPr>
            <a:cxnSpLocks/>
          </p:cNvCxnSpPr>
          <p:nvPr/>
        </p:nvCxnSpPr>
        <p:spPr>
          <a:xfrm flipV="1">
            <a:off x="3748036" y="4763059"/>
            <a:ext cx="0" cy="3241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F2BCBA-4586-9AF7-0254-4D3545A84154}"/>
              </a:ext>
            </a:extLst>
          </p:cNvPr>
          <p:cNvCxnSpPr>
            <a:cxnSpLocks/>
          </p:cNvCxnSpPr>
          <p:nvPr/>
        </p:nvCxnSpPr>
        <p:spPr>
          <a:xfrm>
            <a:off x="4030074" y="4546767"/>
            <a:ext cx="23164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A934DA-24F2-225F-5996-D9AE0574C7E9}"/>
              </a:ext>
            </a:extLst>
          </p:cNvPr>
          <p:cNvCxnSpPr>
            <a:cxnSpLocks/>
          </p:cNvCxnSpPr>
          <p:nvPr/>
        </p:nvCxnSpPr>
        <p:spPr>
          <a:xfrm flipV="1">
            <a:off x="6625769" y="3559099"/>
            <a:ext cx="0" cy="65057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86CD6-C187-BB83-1631-6FAFDB5F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3156573"/>
            <a:ext cx="653237" cy="652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525F3F-C71D-CC4C-8C00-91D019835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22" y="4797435"/>
            <a:ext cx="653237" cy="652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AA0BAA-3D32-675B-DF73-198D63C58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36" y="2336142"/>
            <a:ext cx="653237" cy="652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534B61-92F0-9D56-D557-7A4A61828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3977004"/>
            <a:ext cx="653237" cy="652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21E9BE-5B1E-8B4D-CFD3-34A6CC82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61" y="5615155"/>
            <a:ext cx="653237" cy="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6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1A84B-1C91-60D0-903B-DDC29BC8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261508-B832-20A7-17B9-2881474F3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C8C1C-1E50-48F3-C7DB-420DFFB7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0848B1-AEBC-8ABB-991C-31A3F9D242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Key Pressed…</a:t>
            </a:r>
          </a:p>
        </p:txBody>
      </p:sp>
    </p:spTree>
    <p:extLst>
      <p:ext uri="{BB962C8B-B14F-4D97-AF65-F5344CB8AC3E}">
        <p14:creationId xmlns:p14="http://schemas.microsoft.com/office/powerpoint/2010/main" val="2346503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2060638" y="280298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levels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for games using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backdrops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A52B-0DE5-E759-14D6-F1B38A68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8" y="2100602"/>
            <a:ext cx="1476386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29EC-4C6B-88B5-8AD4-63F33400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9B8AFB-FA38-ABD7-DD26-B318B6DCB5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13379B-9C50-F409-A420-BD9DE9831028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F4258-3D00-F61F-F1CC-2CD90161A399}"/>
              </a:ext>
            </a:extLst>
          </p:cNvPr>
          <p:cNvSpPr txBox="1"/>
          <p:nvPr/>
        </p:nvSpPr>
        <p:spPr>
          <a:xfrm>
            <a:off x="1265150" y="2117180"/>
            <a:ext cx="9727970" cy="649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even more distractions to the game?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increase the amount of distraction as the players progress from level to level?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else can you do to make it even harder to find the bug? (think about different effects you can apply to sprites)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the game with friends and families to see who is the best bug finder!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BEB0-ED3A-CCAF-28A7-8D8176B8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D509E-7B35-C6BF-7CF0-B0C51F840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86915-5DAA-47FF-463F-599A78F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4BF632-115C-E593-B1CB-89FA4CF4B04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Dangerous Journey…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92FE-8869-5582-093C-9B668330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9" y="2105807"/>
            <a:ext cx="6054334" cy="415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38C8A-3DED-06AB-3342-D7D2B1F1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9" y="2094378"/>
            <a:ext cx="3115321" cy="207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EBAF-B0AB-8641-E200-A7D528F0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4" y="4410825"/>
            <a:ext cx="2995286" cy="19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2F1-11FC-2CC9-C647-8002F7DC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1D2CD-6C93-4ABC-7182-71A28CE1AC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458BF-77A8-3743-6F0A-3F2CF53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37" y="1794387"/>
            <a:ext cx="6350326" cy="4762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3795F-82B9-CCA5-582B-08F599B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5B6CC3D-5EF8-9241-6855-A319927B87D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Turtle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C24D-3614-ECC8-5669-86837631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03" y="3429000"/>
            <a:ext cx="1061836" cy="760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A2E-B2D3-9EF6-407E-9EF1D7E9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278" y="6005753"/>
            <a:ext cx="481444" cy="44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33652-E450-A1DF-CDE3-113EE355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5" y="5134534"/>
            <a:ext cx="1061836" cy="76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4A473-B8ED-A6C3-96A6-7F96541A6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1" y="4175759"/>
            <a:ext cx="1061836" cy="7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6872-CF7A-7E21-0395-DED6B849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A8AFB9-8563-DA5A-9D0B-18C6292E9B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A5CC7-C43A-F570-E7CF-D7590242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3" y="2319785"/>
            <a:ext cx="4707926" cy="35309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00704-7738-948C-28BA-63DEDA80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0520A4-4351-9467-473A-F4C0CCF83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58B-A761-7A57-70E2-B8F1586C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2511-CF47-D932-EE86-D3232A2C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D7B4C-9E8C-DF2E-EBB0-32BE0AA0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D5926-2DC1-CB5F-6AA7-AC441C9C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60301-8088-05FC-6178-7693984A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5B097128-B9C7-4C71-D2D3-CE772D4D57EB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9BB78FD1-1F44-9A9B-66A0-879AA21BF021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8B28FDD2-1A40-05B8-C504-F47B7F396723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7B220E37-EA03-6EA5-BF15-CBD040CA41C3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110F2-E4FF-1E04-EEB4-65459F335FB0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CB3E9-3820-3ACA-2E55-1FACC3207779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D9176-1421-5EA4-6888-EAD9AB464E10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42C1B-BA29-11CD-728A-582D3E57250E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D73A-F266-36D4-049F-959C532044E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Backdrop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CA48D-96F7-8181-AE49-525863D1E811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beach.png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A6AEF42F-8D3C-8F13-D24B-8A0738E0676F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0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91CF7-669C-AEA2-EBE2-F56E756DD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791B-821A-1606-6691-70FC614D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F9199-D2E4-73B1-F98B-6ACC3998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A4EE251-7237-FF8D-BC3D-2B43EA3AB4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Local Turtle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4EEEB-8DF3-165C-E8ED-E79B4BDA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" y="2194593"/>
            <a:ext cx="747020" cy="58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6F4C3-2B21-4728-43E9-D8CCB1163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4" y="2929446"/>
            <a:ext cx="747020" cy="586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58C58-97CA-8624-79AD-05CE0ABA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94" y="3716574"/>
            <a:ext cx="747020" cy="586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3E6D9-E933-CE02-B1DD-7996EFC7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4" y="4473163"/>
            <a:ext cx="747020" cy="58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6EFF4-0BA0-91FC-339F-E4727BC8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34" y="5237372"/>
            <a:ext cx="747020" cy="586142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BDC34A78-500A-2922-9D75-97139BB720B2}"/>
              </a:ext>
            </a:extLst>
          </p:cNvPr>
          <p:cNvSpPr/>
          <p:nvPr/>
        </p:nvSpPr>
        <p:spPr>
          <a:xfrm rot="10800000" flipH="1">
            <a:off x="765480" y="2929446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FED1625B-35F9-365C-3881-1FA63C85DB32}"/>
              </a:ext>
            </a:extLst>
          </p:cNvPr>
          <p:cNvSpPr/>
          <p:nvPr/>
        </p:nvSpPr>
        <p:spPr>
          <a:xfrm rot="10800000" flipH="1">
            <a:off x="1512488" y="3700440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2702022-B664-89EB-2A02-6DC272324B92}"/>
              </a:ext>
            </a:extLst>
          </p:cNvPr>
          <p:cNvSpPr/>
          <p:nvPr/>
        </p:nvSpPr>
        <p:spPr>
          <a:xfrm rot="10800000" flipH="1">
            <a:off x="2259508" y="4473163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3C35D77-2AB1-A8A2-087B-980176C76E64}"/>
              </a:ext>
            </a:extLst>
          </p:cNvPr>
          <p:cNvSpPr/>
          <p:nvPr/>
        </p:nvSpPr>
        <p:spPr>
          <a:xfrm rot="10800000" flipH="1">
            <a:off x="2994751" y="5229752"/>
            <a:ext cx="498191" cy="4684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2D811-C83B-7005-C94D-D60703DCA27A}"/>
              </a:ext>
            </a:extLst>
          </p:cNvPr>
          <p:cNvSpPr txBox="1"/>
          <p:nvPr/>
        </p:nvSpPr>
        <p:spPr>
          <a:xfrm>
            <a:off x="1384188" y="2347260"/>
            <a:ext cx="202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B7E34-D27F-76F6-7F94-1CC667C6589F}"/>
              </a:ext>
            </a:extLst>
          </p:cNvPr>
          <p:cNvSpPr txBox="1"/>
          <p:nvPr/>
        </p:nvSpPr>
        <p:spPr>
          <a:xfrm>
            <a:off x="2072597" y="3090446"/>
            <a:ext cx="809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Level1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979854-ED7E-C425-2D47-F0B18A163846}"/>
              </a:ext>
            </a:extLst>
          </p:cNvPr>
          <p:cNvSpPr txBox="1"/>
          <p:nvPr/>
        </p:nvSpPr>
        <p:spPr>
          <a:xfrm>
            <a:off x="2804188" y="3872944"/>
            <a:ext cx="2526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Lesson 6 – Turtle Crossing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2AE4C-B04E-6A59-7964-5B9DD58E7A2A}"/>
              </a:ext>
            </a:extLst>
          </p:cNvPr>
          <p:cNvSpPr txBox="1"/>
          <p:nvPr/>
        </p:nvSpPr>
        <p:spPr>
          <a:xfrm>
            <a:off x="3599401" y="4655442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1E239-2884-4528-4B00-760B7E8BA8B1}"/>
              </a:ext>
            </a:extLst>
          </p:cNvPr>
          <p:cNvSpPr txBox="1"/>
          <p:nvPr/>
        </p:nvSpPr>
        <p:spPr>
          <a:xfrm>
            <a:off x="4322928" y="5418167"/>
            <a:ext cx="107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35575-CE19-4AB5-CCAD-D5733A8039CA}"/>
              </a:ext>
            </a:extLst>
          </p:cNvPr>
          <p:cNvSpPr txBox="1"/>
          <p:nvPr/>
        </p:nvSpPr>
        <p:spPr>
          <a:xfrm>
            <a:off x="7938793" y="5994631"/>
            <a:ext cx="191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turtle.png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05C06E7E-0CF0-E7AA-1419-6035A0409745}"/>
              </a:ext>
            </a:extLst>
          </p:cNvPr>
          <p:cNvSpPr/>
          <p:nvPr/>
        </p:nvSpPr>
        <p:spPr>
          <a:xfrm rot="10800000" flipH="1">
            <a:off x="3943471" y="5877946"/>
            <a:ext cx="4057529" cy="523221"/>
          </a:xfrm>
          <a:prstGeom prst="bentArrow">
            <a:avLst>
              <a:gd name="adj1" fmla="val 25000"/>
              <a:gd name="adj2" fmla="val 26627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8636-3B2C-6F2C-E85B-34B1F176F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9" y="2150475"/>
            <a:ext cx="4057530" cy="37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8AA5-1667-AD37-C55C-FDA0B558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0D51ED-B6E8-36AA-23E9-0DAA3CECC0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4346-DCD1-691D-8943-3EA7612A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168A28-398E-0E20-1D94-53DE0CA700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50617-44B2-FD73-1734-950B425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" y="2730861"/>
            <a:ext cx="1525237" cy="139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409DE-2D87-FC08-CFE1-DFFEA547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7" y="3312984"/>
            <a:ext cx="414893" cy="3798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E651ABF-15AB-6A45-4851-7BD719C2C788}"/>
              </a:ext>
            </a:extLst>
          </p:cNvPr>
          <p:cNvSpPr/>
          <p:nvPr/>
        </p:nvSpPr>
        <p:spPr>
          <a:xfrm>
            <a:off x="2203406" y="3374571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407F9-DBE3-20B1-B772-1BDC0D10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4835247"/>
            <a:ext cx="2604532" cy="920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67418-C7D2-0799-024B-396F0713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92" y="4831949"/>
            <a:ext cx="2969415" cy="921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D1BCE5-5609-FD4E-02CE-9B519569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68" y="3374571"/>
            <a:ext cx="414893" cy="379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1CC4F-331F-A7A1-FA5B-EB6B17AB2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0256" y="3375548"/>
            <a:ext cx="414893" cy="3798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6E61F81-7E67-5782-ACD1-60CA8A56469D}"/>
              </a:ext>
            </a:extLst>
          </p:cNvPr>
          <p:cNvSpPr/>
          <p:nvPr/>
        </p:nvSpPr>
        <p:spPr>
          <a:xfrm>
            <a:off x="5739208" y="3412078"/>
            <a:ext cx="718457" cy="304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270470-DC2B-3E3E-0ABB-B3AC04B2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4" y="2337092"/>
            <a:ext cx="2911755" cy="2183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058BF-FD67-A431-A5BA-7F8F7391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291" y="4831949"/>
            <a:ext cx="3273760" cy="92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EF073-F7AA-FF29-8043-D2F000E0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92224" y="4137872"/>
            <a:ext cx="253895" cy="2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150-EF3C-8677-36A2-89CEFC56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7A3063-08E3-458C-9C3C-13D717558E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6DE3E-E54A-E452-55DC-081FAC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2DC202D-348A-2DAF-F72B-503148161A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Turtle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5D03D-F81B-3F50-4A39-898FED014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64" y="2358864"/>
            <a:ext cx="3356949" cy="36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0FFD-0BB4-9291-5253-0C38D103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B15F4A-7712-9082-9A8C-83632DE420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52DD7-EA89-FE75-715E-CFCD89C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7298CD9-1094-F40A-9520-61F5A39E33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to Ocean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C6BB1-CCC3-CE7F-C092-B4C9E047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66" y="2032290"/>
            <a:ext cx="2507309" cy="434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A53A9-A7B7-254E-2E22-58682FF7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0" y="2032290"/>
            <a:ext cx="5787389" cy="43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73BBE-9DD5-9215-4D58-4A05CC7A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9" y="5854785"/>
            <a:ext cx="422589" cy="386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BE8B3-DF5D-3DF2-E95F-EA3052F0B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5688" y="3235570"/>
            <a:ext cx="422589" cy="3868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341C2C-A3E8-6A4D-AA7A-DBAC65B826B3}"/>
              </a:ext>
            </a:extLst>
          </p:cNvPr>
          <p:cNvCxnSpPr>
            <a:cxnSpLocks/>
          </p:cNvCxnSpPr>
          <p:nvPr/>
        </p:nvCxnSpPr>
        <p:spPr>
          <a:xfrm flipV="1">
            <a:off x="3716982" y="3855720"/>
            <a:ext cx="0" cy="181356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8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31990</TotalTime>
  <Words>189</Words>
  <Application>Microsoft Office PowerPoint</Application>
  <PresentationFormat>Widescreen</PresentationFormat>
  <Paragraphs>57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956</cp:revision>
  <dcterms:created xsi:type="dcterms:W3CDTF">2024-03-25T08:29:58Z</dcterms:created>
  <dcterms:modified xsi:type="dcterms:W3CDTF">2024-12-27T09:57:44Z</dcterms:modified>
</cp:coreProperties>
</file>